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94" r:id="rId4"/>
    <p:sldId id="258" r:id="rId5"/>
    <p:sldId id="296" r:id="rId6"/>
    <p:sldId id="291" r:id="rId7"/>
    <p:sldId id="292" r:id="rId8"/>
    <p:sldId id="295" r:id="rId9"/>
    <p:sldId id="257" r:id="rId10"/>
    <p:sldId id="276" r:id="rId11"/>
    <p:sldId id="277" r:id="rId12"/>
    <p:sldId id="275" r:id="rId13"/>
    <p:sldId id="283" r:id="rId14"/>
    <p:sldId id="272" r:id="rId15"/>
    <p:sldId id="271" r:id="rId16"/>
    <p:sldId id="273" r:id="rId17"/>
    <p:sldId id="284" r:id="rId18"/>
    <p:sldId id="270" r:id="rId19"/>
    <p:sldId id="269" r:id="rId20"/>
    <p:sldId id="286" r:id="rId21"/>
    <p:sldId id="268" r:id="rId22"/>
    <p:sldId id="267" r:id="rId23"/>
    <p:sldId id="266" r:id="rId24"/>
    <p:sldId id="265" r:id="rId25"/>
    <p:sldId id="264" r:id="rId26"/>
    <p:sldId id="263" r:id="rId27"/>
    <p:sldId id="282" r:id="rId28"/>
    <p:sldId id="297" r:id="rId29"/>
    <p:sldId id="285" r:id="rId30"/>
    <p:sldId id="288" r:id="rId31"/>
    <p:sldId id="289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6071E1FD-469A-4AED-A8A4-596BADB7F4D9}">
          <p14:sldIdLst>
            <p14:sldId id="256"/>
            <p14:sldId id="261"/>
            <p14:sldId id="294"/>
            <p14:sldId id="258"/>
            <p14:sldId id="260"/>
            <p14:sldId id="291"/>
            <p14:sldId id="292"/>
            <p14:sldId id="293"/>
            <p14:sldId id="257"/>
            <p14:sldId id="276"/>
            <p14:sldId id="277"/>
            <p14:sldId id="275"/>
            <p14:sldId id="283"/>
            <p14:sldId id="272"/>
            <p14:sldId id="271"/>
            <p14:sldId id="273"/>
            <p14:sldId id="284"/>
            <p14:sldId id="270"/>
            <p14:sldId id="269"/>
            <p14:sldId id="286"/>
            <p14:sldId id="268"/>
            <p14:sldId id="267"/>
            <p14:sldId id="266"/>
            <p14:sldId id="265"/>
            <p14:sldId id="264"/>
            <p14:sldId id="263"/>
            <p14:sldId id="282"/>
            <p14:sldId id="285"/>
            <p14:sldId id="290"/>
            <p14:sldId id="287"/>
            <p14:sldId id="288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844" autoAdjust="0"/>
  </p:normalViewPr>
  <p:slideViewPr>
    <p:cSldViewPr>
      <p:cViewPr>
        <p:scale>
          <a:sx n="60" d="100"/>
          <a:sy n="60" d="100"/>
        </p:scale>
        <p:origin x="-1656" y="-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61CE6-311C-4F56-93A5-A2E5474D4DA4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DF03A-3388-4B0C-A7F7-24C9A784B8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308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Использование газетоплетения для обогащения предметной среды детского сада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6507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Необычная </a:t>
            </a:r>
            <a:r>
              <a:rPr lang="ru-RU" dirty="0" err="1" smtClean="0"/>
              <a:t>карандашница</a:t>
            </a:r>
            <a:r>
              <a:rPr lang="ru-RU" dirty="0" smtClean="0"/>
              <a:t> помогла</a:t>
            </a:r>
            <a:r>
              <a:rPr lang="ru-RU" baseline="0" dirty="0" smtClean="0"/>
              <a:t> детям освоить правила сортировки карандашей и фломастеров в </a:t>
            </a:r>
            <a:r>
              <a:rPr lang="ru-RU" baseline="0" dirty="0" err="1" smtClean="0"/>
              <a:t>изоуголке</a:t>
            </a:r>
            <a:r>
              <a:rPr lang="ru-RU" baseline="0" dirty="0" smtClean="0"/>
              <a:t>. Дети стали более внимательно относится к состоянию фломастеров. Брать их по одному, закрывать крышечками и убирать на место после использования.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016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Обогащение демонстрационного материала для занятий. Плетенная</a:t>
            </a:r>
            <a:r>
              <a:rPr lang="ru-RU" baseline="0" dirty="0" smtClean="0"/>
              <a:t> корзиночка для </a:t>
            </a:r>
            <a:r>
              <a:rPr lang="ru-RU" baseline="0" dirty="0" err="1" smtClean="0"/>
              <a:t>педкабинета</a:t>
            </a:r>
            <a:r>
              <a:rPr lang="ru-RU" baseline="0" dirty="0" smtClean="0"/>
              <a:t>. Дно сделано скручиванием. Корзинка очень устойчивая и прочная. Изделие можно раскрасить в зависимости от планируемого использования. Для большей прочности и возможности  мытья - обработать лаком. Конечный результат не отличить от плетенки из ивовой коры. Можно раскрасить под бересту. Это удобно, так как не надо заготавливать  и обрабатывать природный материал.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7467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подготовке группы к празднованию Нового года также использовали </a:t>
            </a:r>
            <a:r>
              <a:rPr lang="ru-RU" dirty="0" err="1" smtClean="0"/>
              <a:t>газетоплетение</a:t>
            </a:r>
            <a:r>
              <a:rPr lang="ru-RU" dirty="0" smtClean="0"/>
              <a:t> для изготовления подвесок.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4371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изготавливали подвески с коми</a:t>
            </a:r>
            <a:r>
              <a:rPr lang="ru-RU" baseline="0" dirty="0" smtClean="0"/>
              <a:t> национальной тематикой.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8787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Такие</a:t>
            </a:r>
            <a:r>
              <a:rPr lang="ru-RU" baseline="0" dirty="0" smtClean="0"/>
              <a:t> игрушки используются на ознакомлении с Коми краем.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246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Они легкие и хорошо крепятся за веревочки к магнитной доске или подвешиваются за ниточки.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7652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6038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Навыки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газетоплетения</a:t>
            </a:r>
            <a:r>
              <a:rPr lang="ru-RU" baseline="0" dirty="0" smtClean="0"/>
              <a:t> пригодились для изготовления коллективной работы на конкурс «Безопасность глазами детей»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0873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Дети средней группы с интересом взялись за работу по изготовлению</a:t>
            </a:r>
            <a:r>
              <a:rPr lang="ru-RU" baseline="0" dirty="0" smtClean="0"/>
              <a:t> трубочек-брёвнышек. Они чувствовали ответственность порученного дела, участвовать вызвались все присутствующие в тот день.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814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Такая работа</a:t>
            </a:r>
            <a:r>
              <a:rPr lang="ru-RU" baseline="0" dirty="0" smtClean="0"/>
              <a:t> способствует формированию у  детей усидчивости, сопричастности к общему делу. Ответственности. У всех получились аккуратные работы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769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«Чем больше мастерства в детской ладошке, тем умнее ребёнок»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сказал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Сухомлинский</a:t>
            </a:r>
          </a:p>
          <a:p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Газетоплетение увлекает детей, так как на их глазах из простой бумаги появляются разные интересные и красивые вещи. Дети сами участвуют в их создании, вкладывают свои чувства и эмоции.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78048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Удовлетворение от выполненной</a:t>
            </a:r>
            <a:r>
              <a:rPr lang="ru-RU" baseline="0" dirty="0" smtClean="0"/>
              <a:t> работы, чувство успеха – это дополнительные «продукты» подобной работы для детей.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7727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глазах ребят воспитатель собирал домик</a:t>
            </a:r>
            <a:r>
              <a:rPr lang="ru-RU" baseline="0" dirty="0" smtClean="0"/>
              <a:t> для кошки. Дети были очень удивлены тому, конечному результату, который получился.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115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под</a:t>
            </a:r>
            <a:r>
              <a:rPr lang="ru-RU" baseline="0" dirty="0" smtClean="0"/>
              <a:t> руководством воспитателя дошкольники изготавливают себе дидактический материал для занятий по математике. Можно варьировать цвет трубочек, длину. Изучать состав числа, соотношения длины, понятия «множество». Обучать способу сравнения, путем прикладывания и визуального сравнения.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911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под</a:t>
            </a:r>
            <a:r>
              <a:rPr lang="ru-RU" baseline="0" dirty="0" smtClean="0"/>
              <a:t> руководством воспитателя дошкольники изготавливают себе дидактический материал для занятий по математике. Можно варьировать цвет трубочек, длину. Изучать состав числа, соотношения длины, понятия «множество». Обучать способу сравнения, путем прикладывания и визуального сравнения.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911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Удивительные и экзотические</a:t>
            </a:r>
            <a:r>
              <a:rPr lang="ru-RU" baseline="0" dirty="0" smtClean="0"/>
              <a:t> поделки получаются из трубочек «под солому». В отличие от природной соломы. Газетная не ломается, не пересыхает и можно обрабатывать влажным способом. 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996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Цель: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создать условия для творческой самореализации  личности дошкольников средствами газетоплетения.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064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Задачи: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1. обучить различным приёмам работы с бумагой;</a:t>
            </a:r>
            <a:b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2.развивать навыки сотрудничества и взаимопомощи;</a:t>
            </a:r>
            <a:b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3. развивать творческие способности и художественный вкус;</a:t>
            </a:r>
            <a:b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4. корректировать мелкую моторику пальцев рук;</a:t>
            </a:r>
            <a:b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5. воспитывать ценностное отношение к природе; </a:t>
            </a:r>
            <a:b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6. воспитывать интерес и уважение к культурным ценностям, к традициям своего народа.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929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Результаты</a:t>
            </a:r>
            <a:r>
              <a:rPr lang="ru-RU" baseline="0" dirty="0" smtClean="0"/>
              <a:t> работы по </a:t>
            </a:r>
            <a:r>
              <a:rPr lang="ru-RU" baseline="0" dirty="0" err="1" smtClean="0"/>
              <a:t>газетоплетению</a:t>
            </a:r>
            <a:r>
              <a:rPr lang="ru-RU" baseline="0" dirty="0" smtClean="0"/>
              <a:t> применяются в оформлении кукольного уголка. Можно быстро смастерить посуду нужного размера.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9029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Такие изделия получаются устойчивыми, придают уют детскому уголку.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136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подбирать цвет бумаги в зависимости от интерьера,</a:t>
            </a:r>
            <a:r>
              <a:rPr lang="ru-RU" baseline="0" dirty="0" smtClean="0"/>
              <a:t> использовать различные техники. Основные это скручивание и плетение.</a:t>
            </a:r>
          </a:p>
          <a:p>
            <a:r>
              <a:rPr lang="ru-RU" baseline="0" dirty="0" smtClean="0"/>
              <a:t>Дети бережно относятся к вещам, в изготовлении которых принимали </a:t>
            </a:r>
            <a:r>
              <a:rPr lang="ru-RU" baseline="0" dirty="0" err="1" smtClean="0"/>
              <a:t>участе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327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оформления творческого уголка создаются</a:t>
            </a:r>
            <a:r>
              <a:rPr lang="ru-RU" baseline="0" dirty="0" smtClean="0"/>
              <a:t> фоторамки.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890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использовать идею для изготовления подарков с детьми.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DF03A-3388-4B0C-A7F7-24C9A784B87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266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</a:blip>
          <a:stretch>
            <a:fillRect/>
          </a:stretch>
        </p:blipFill>
        <p:spPr>
          <a:xfrm>
            <a:off x="1574376" y="843558"/>
            <a:ext cx="6276527" cy="38884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221"/>
            </a:avLst>
          </a:prstGeom>
          <a:blipFill dpi="0" rotWithShape="1">
            <a:blip r:embed="rId15" cstate="print">
              <a:lum bright="-10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8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3795886"/>
            <a:ext cx="4896544" cy="1008113"/>
          </a:xfrm>
        </p:spPr>
        <p:txBody>
          <a:bodyPr>
            <a:normAutofit/>
          </a:bodyPr>
          <a:lstStyle/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Выполнила: Тимушева Тамара Александровна, воспитатель МДОУ Югыдъягский детский сад № 1</a:t>
            </a:r>
            <a:r>
              <a:rPr lang="ru-RU" sz="1600" b="1" i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«Сказка» 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411510"/>
            <a:ext cx="7128792" cy="20882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газетоплетения для обогащения предметной среды детского сада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1864" y="2790588"/>
            <a:ext cx="2213912" cy="2146890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Конфетница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07_133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627534"/>
            <a:ext cx="7056784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Конфетница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7" name="Рисунок 6" descr="IMG_20220417_105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Фоторама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07_134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627534"/>
            <a:ext cx="7056784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Фоторама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фотора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Карандашница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5_073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Корзина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1_135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627534"/>
            <a:ext cx="3312368" cy="4320480"/>
          </a:xfrm>
          <a:prstGeom prst="rect">
            <a:avLst/>
          </a:prstGeom>
        </p:spPr>
      </p:pic>
      <p:pic>
        <p:nvPicPr>
          <p:cNvPr id="7" name="Рисунок 6" descr="IMG_20220408_192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27534"/>
            <a:ext cx="5472608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Новогодняя звезда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5_133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Новогодние подвески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7" name="Рисунок 6" descr="IMG_20220417_165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Олени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6_142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7_123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392487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«Чем больше мастерства в детской ладошке, тем умнее ребёнок»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В.А. Сухомлинский</a:t>
            </a:r>
            <a:endParaRPr lang="ru-RU" sz="4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8" name="Рисунок 7" descr="оле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Чум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7_123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«Загорелся Кошкин дом!»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301_154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7534"/>
            <a:ext cx="4392488" cy="4320480"/>
          </a:xfrm>
          <a:prstGeom prst="rect">
            <a:avLst/>
          </a:prstGeom>
        </p:spPr>
      </p:pic>
      <p:pic>
        <p:nvPicPr>
          <p:cNvPr id="7" name="Рисунок 6" descr="IMG_20220301_154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27534"/>
            <a:ext cx="432048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3_160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3_160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3_160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IMG_20220413_161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7" name="Рисунок 6" descr="IMG_20220415_155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874713"/>
            <a:ext cx="8208963" cy="40735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17" name="Рисунок 16" descr="IMG_20220419_084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99542"/>
            <a:ext cx="6858000" cy="424847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Африканка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7" name="Рисунок 6" descr="IMG_20220416_204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5016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Чем привлекло именно это направление?</a:t>
            </a:r>
            <a:r>
              <a:rPr lang="ru-RU" dirty="0"/>
              <a:t/>
            </a:r>
            <a:br>
              <a:rPr lang="ru-RU" dirty="0"/>
            </a:br>
            <a:endParaRPr lang="ru-RU" sz="2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79662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Наличие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материальной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базы.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Большое разнообразие форм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использования для разнообразия образовательной среды группы.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Доступность  способов работы для освоения детьми.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Возможность развития творчества и совершенствования навыков участников деятельности.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Возможность привлечения детей к коллективной работе.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470783922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/>
          </a:bodyPr>
          <a:lstStyle/>
          <a:p>
            <a:r>
              <a:rPr lang="ru-RU" sz="2000" smtClean="0">
                <a:solidFill>
                  <a:srgbClr val="C00000"/>
                </a:solidFill>
              </a:rPr>
              <a:t>Важным является </a:t>
            </a:r>
            <a:r>
              <a:rPr lang="ru-RU" sz="2000" dirty="0" smtClean="0">
                <a:solidFill>
                  <a:srgbClr val="C00000"/>
                </a:solidFill>
              </a:rPr>
              <a:t>среда, в котором проходит воспитательный процесс.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1419622"/>
            <a:ext cx="8964488" cy="349746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/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5" name="Рисунок 4" descr="IMG_20220419_09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771550"/>
            <a:ext cx="6858000" cy="417646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1851025"/>
            <a:ext cx="8964613" cy="30654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/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4" name="Рисунок 3" descr="СПАСИБО ЗА ВНИМА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3478"/>
            <a:ext cx="8928992" cy="489654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45400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создать условия для творческой самореализации  личности дошкольников средствами газетоплетения. 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900" dirty="0" smtClean="0">
                <a:solidFill>
                  <a:srgbClr val="C00000"/>
                </a:solidFill>
              </a:rPr>
              <a:t/>
            </a:r>
            <a:br>
              <a:rPr lang="ru-RU" sz="4900" dirty="0" smtClean="0">
                <a:solidFill>
                  <a:srgbClr val="C000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195486"/>
            <a:ext cx="7772400" cy="4680520"/>
          </a:xfrm>
        </p:spPr>
        <p:txBody>
          <a:bodyPr>
            <a:normAutofit fontScale="25000" lnSpcReduction="20000"/>
          </a:bodyPr>
          <a:lstStyle/>
          <a:p>
            <a:r>
              <a:rPr lang="ru-RU" sz="17600" dirty="0" smtClean="0">
                <a:solidFill>
                  <a:srgbClr val="C00000"/>
                </a:solidFill>
              </a:rPr>
              <a:t>Задачи: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11200" b="1" dirty="0" smtClean="0">
                <a:solidFill>
                  <a:schemeClr val="tx1"/>
                </a:solidFill>
              </a:rPr>
              <a:t>1. </a:t>
            </a:r>
            <a:r>
              <a:rPr lang="ru-RU" sz="11200" dirty="0" smtClean="0">
                <a:solidFill>
                  <a:schemeClr val="tx1"/>
                </a:solidFill>
              </a:rPr>
              <a:t>обучить различным приёмам работы с бумагой;</a:t>
            </a:r>
            <a:br>
              <a:rPr lang="ru-RU" sz="11200" dirty="0" smtClean="0">
                <a:solidFill>
                  <a:schemeClr val="tx1"/>
                </a:solidFill>
              </a:rPr>
            </a:br>
            <a:r>
              <a:rPr lang="ru-RU" sz="11200" b="1" dirty="0" smtClean="0">
                <a:solidFill>
                  <a:schemeClr val="tx1"/>
                </a:solidFill>
              </a:rPr>
              <a:t>2.</a:t>
            </a:r>
            <a:r>
              <a:rPr lang="ru-RU" sz="11200" dirty="0" smtClean="0">
                <a:solidFill>
                  <a:schemeClr val="tx1"/>
                </a:solidFill>
              </a:rPr>
              <a:t>развивать навыки сотрудничества и взаимопомощи;</a:t>
            </a:r>
            <a:br>
              <a:rPr lang="ru-RU" sz="11200" dirty="0" smtClean="0">
                <a:solidFill>
                  <a:schemeClr val="tx1"/>
                </a:solidFill>
              </a:rPr>
            </a:br>
            <a:r>
              <a:rPr lang="ru-RU" sz="11200" b="1" dirty="0" smtClean="0">
                <a:solidFill>
                  <a:schemeClr val="tx1"/>
                </a:solidFill>
              </a:rPr>
              <a:t>3. </a:t>
            </a:r>
            <a:r>
              <a:rPr lang="ru-RU" sz="11200" dirty="0" smtClean="0">
                <a:solidFill>
                  <a:schemeClr val="tx1"/>
                </a:solidFill>
              </a:rPr>
              <a:t>развивать творческие способности и художественный вкус;</a:t>
            </a:r>
            <a:br>
              <a:rPr lang="ru-RU" sz="11200" dirty="0" smtClean="0">
                <a:solidFill>
                  <a:schemeClr val="tx1"/>
                </a:solidFill>
              </a:rPr>
            </a:br>
            <a:r>
              <a:rPr lang="ru-RU" sz="11200" b="1" dirty="0" smtClean="0">
                <a:solidFill>
                  <a:schemeClr val="tx1"/>
                </a:solidFill>
              </a:rPr>
              <a:t>4. </a:t>
            </a:r>
            <a:r>
              <a:rPr lang="ru-RU" sz="11200" dirty="0" smtClean="0">
                <a:solidFill>
                  <a:schemeClr val="tx1"/>
                </a:solidFill>
              </a:rPr>
              <a:t>развивать интерес к культурным ценностям и  традициям своего народа;</a:t>
            </a:r>
            <a:br>
              <a:rPr lang="ru-RU" sz="11200" dirty="0" smtClean="0">
                <a:solidFill>
                  <a:schemeClr val="tx1"/>
                </a:solidFill>
              </a:rPr>
            </a:br>
            <a:r>
              <a:rPr lang="ru-RU" sz="11200" b="1" dirty="0" smtClean="0">
                <a:solidFill>
                  <a:schemeClr val="tx1"/>
                </a:solidFill>
              </a:rPr>
              <a:t> 5. </a:t>
            </a:r>
            <a:r>
              <a:rPr lang="ru-RU" sz="11200" dirty="0" smtClean="0">
                <a:solidFill>
                  <a:schemeClr val="tx1"/>
                </a:solidFill>
              </a:rPr>
              <a:t>корректировать мелкую моторику пальцев рук;</a:t>
            </a:r>
            <a:br>
              <a:rPr lang="ru-RU" sz="11200" dirty="0" smtClean="0">
                <a:solidFill>
                  <a:schemeClr val="tx1"/>
                </a:solidFill>
              </a:rPr>
            </a:br>
            <a:r>
              <a:rPr lang="ru-RU" sz="11200" b="1" dirty="0" smtClean="0">
                <a:solidFill>
                  <a:schemeClr val="tx1"/>
                </a:solidFill>
              </a:rPr>
              <a:t>6. </a:t>
            </a:r>
            <a:r>
              <a:rPr lang="ru-RU" sz="11200" dirty="0" smtClean="0">
                <a:solidFill>
                  <a:schemeClr val="tx1"/>
                </a:solidFill>
              </a:rPr>
              <a:t>воспитывать ценностное отношение к природе.</a:t>
            </a:r>
            <a:endParaRPr lang="ru-RU" sz="11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09600" y="1283990"/>
            <a:ext cx="8229600" cy="3528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420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Газетоплетение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– это популярный вид рукоделия, где в качестве технологии используются приёмы обычного плетения лозы, а материалом служат трубочки из газет, журналов, тонкой бумаги, тетрадных листов, пергаментной бумаги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7295465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059582"/>
            <a:ext cx="7772400" cy="3672408"/>
          </a:xfrm>
        </p:spPr>
        <p:txBody>
          <a:bodyPr>
            <a:normAutofit fontScale="90000"/>
          </a:bodyPr>
          <a:lstStyle/>
          <a:p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3600" b="0" dirty="0" smtClean="0"/>
              <a:t>1. Скручивание по спирали;</a:t>
            </a:r>
            <a:br>
              <a:rPr lang="ru-RU" sz="3600" b="0" dirty="0" smtClean="0"/>
            </a:br>
            <a:r>
              <a:rPr lang="ru-RU" sz="3600" b="0" dirty="0" smtClean="0"/>
              <a:t>2. Послойное плетение;</a:t>
            </a:r>
            <a:br>
              <a:rPr lang="ru-RU" sz="3600" b="0" dirty="0" smtClean="0"/>
            </a:br>
            <a:r>
              <a:rPr lang="ru-RU" sz="3600" b="0" dirty="0" smtClean="0"/>
              <a:t>3. Верёвочное плетение;</a:t>
            </a:r>
            <a:br>
              <a:rPr lang="ru-RU" sz="3600" b="0" dirty="0" smtClean="0"/>
            </a:br>
            <a:r>
              <a:rPr lang="ru-RU" sz="3600" b="0" dirty="0" smtClean="0"/>
              <a:t>4. плетение по спирали;</a:t>
            </a:r>
            <a:br>
              <a:rPr lang="ru-RU" sz="3600" b="0" dirty="0" smtClean="0"/>
            </a:br>
            <a:r>
              <a:rPr lang="ru-RU" sz="3600" b="0" dirty="0" smtClean="0"/>
              <a:t>5. косичка;</a:t>
            </a:r>
            <a:br>
              <a:rPr lang="ru-RU" sz="3600" b="0" dirty="0" smtClean="0"/>
            </a:br>
            <a:r>
              <a:rPr lang="ru-RU" sz="3600" b="0" dirty="0" smtClean="0"/>
              <a:t>6. ажурное плетение.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9503"/>
            <a:ext cx="7772400" cy="7200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Способы газетоплетения: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259592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Материал для работы: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699542"/>
            <a:ext cx="8352928" cy="4176464"/>
          </a:xfrm>
        </p:spPr>
        <p:txBody>
          <a:bodyPr>
            <a:noAutofit/>
          </a:bodyPr>
          <a:lstStyle/>
          <a:p>
            <a:pPr algn="l"/>
            <a:endParaRPr lang="ru-RU" sz="24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газеты, журналы, тетрадные листы, тонкая, цветная, офисная и пергаментная бумаги;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спицы для вязания, деревянные шпажки, карандаши;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 клей ПВА, клей карандаш, клей Момент (пластик);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клеевой пистолет и клеевые стержни;                           - ножницы;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гуашь, акриловые краски;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кисти для красок;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лак по дереву.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6520972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529"/>
            <a:ext cx="8229600" cy="35445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Фруктовница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96"/>
            <a:ext cx="8208912" cy="40740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7" name="Рисунок 6" descr="IMG_20220407_073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27534"/>
            <a:ext cx="6858000" cy="43204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733</Words>
  <Application>Microsoft Office PowerPoint</Application>
  <PresentationFormat>Экран (16:9)</PresentationFormat>
  <Paragraphs>204</Paragraphs>
  <Slides>31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</vt:lpstr>
      <vt:lpstr>«Чем больше мастерства в детской ладошке, тем умнее ребёнок»  В.А. Сухомлинский</vt:lpstr>
      <vt:lpstr> Чем привлекло именно это направление? </vt:lpstr>
      <vt:lpstr>Цель: создать условия для творческой самореализации  личности дошкольников средствами газетоплетения.   </vt:lpstr>
      <vt:lpstr>   </vt:lpstr>
      <vt:lpstr>Газетоплетение – это популярный вид рукоделия, где в качестве технологии используются приёмы обычного плетения лозы, а материалом служат трубочки из газет, журналов, тонкой бумаги, тетрадных листов, пергаментной бумаги </vt:lpstr>
      <vt:lpstr> 1. Скручивание по спирали; 2. Послойное плетение; 3. Верёвочное плетение; 4. плетение по спирали; 5. косичка; 6. ажурное плетение.  </vt:lpstr>
      <vt:lpstr> Материал для работы: </vt:lpstr>
      <vt:lpstr>Фруктовница</vt:lpstr>
      <vt:lpstr>Конфетница</vt:lpstr>
      <vt:lpstr>Конфетница</vt:lpstr>
      <vt:lpstr>Фоторама</vt:lpstr>
      <vt:lpstr>Фоторама</vt:lpstr>
      <vt:lpstr>Карандашница</vt:lpstr>
      <vt:lpstr>Корзина</vt:lpstr>
      <vt:lpstr>Новогодняя звезда</vt:lpstr>
      <vt:lpstr>Новогодние подвески</vt:lpstr>
      <vt:lpstr>Олени</vt:lpstr>
      <vt:lpstr>Слайд 19</vt:lpstr>
      <vt:lpstr>Слайд 20</vt:lpstr>
      <vt:lpstr>Чум</vt:lpstr>
      <vt:lpstr>«Загорелся Кошкин дом!»</vt:lpstr>
      <vt:lpstr>Слайд 23</vt:lpstr>
      <vt:lpstr>Слайд 24</vt:lpstr>
      <vt:lpstr>Слайд 25</vt:lpstr>
      <vt:lpstr>Слайд 26</vt:lpstr>
      <vt:lpstr>Слайд 27</vt:lpstr>
      <vt:lpstr>Слайд 28</vt:lpstr>
      <vt:lpstr>Африканка</vt:lpstr>
      <vt:lpstr>Важным является среда, в котором проходит воспитательный процесс.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242</cp:revision>
  <dcterms:created xsi:type="dcterms:W3CDTF">2018-01-15T20:25:45Z</dcterms:created>
  <dcterms:modified xsi:type="dcterms:W3CDTF">2023-02-10T08:54:48Z</dcterms:modified>
</cp:coreProperties>
</file>